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73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olo e sotto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zio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 cita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1/11/2024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1/11/2024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1/11/2024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1/11/2024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1/11/2024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1/11/2024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1/11/2024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BE9986E-9234-FF8C-C581-863EF23AA99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24930" y="218364"/>
            <a:ext cx="8305673" cy="1096899"/>
          </a:xfrm>
        </p:spPr>
        <p:txBody>
          <a:bodyPr/>
          <a:lstStyle/>
          <a:p>
            <a:pPr algn="ctr"/>
            <a:r>
              <a:rPr lang="it-IT" dirty="0">
                <a:solidFill>
                  <a:srgbClr val="00B050"/>
                </a:solidFill>
                <a:latin typeface="Arial Black" panose="020B0A04020102020204" pitchFamily="34" charset="0"/>
              </a:rPr>
              <a:t>Open day</a:t>
            </a:r>
            <a:br>
              <a:rPr lang="it-IT" sz="3200" dirty="0"/>
            </a:br>
            <a:r>
              <a:rPr lang="it-IT" sz="2400" dirty="0"/>
              <a:t>Istituto Comprensivo Lequile- San Pietro in Lama 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38E8E6C2-9B83-B2E4-5CB1-155B7A3CF85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1219" y="1390227"/>
            <a:ext cx="7513093" cy="1038109"/>
          </a:xfrm>
        </p:spPr>
        <p:txBody>
          <a:bodyPr>
            <a:normAutofit fontScale="25000" lnSpcReduction="20000"/>
          </a:bodyPr>
          <a:lstStyle/>
          <a:p>
            <a:pPr algn="ctr"/>
            <a:r>
              <a:rPr lang="it-IT" sz="12800" dirty="0">
                <a:solidFill>
                  <a:srgbClr val="FF0000"/>
                </a:solidFill>
                <a:latin typeface="Arial Black" panose="020B0A04020102020204" pitchFamily="34" charset="0"/>
              </a:rPr>
              <a:t>Venerdì 19 gennaio 2024</a:t>
            </a:r>
          </a:p>
          <a:p>
            <a:pPr algn="ctr"/>
            <a:r>
              <a:rPr lang="it-IT" sz="12800" dirty="0">
                <a:solidFill>
                  <a:srgbClr val="FF0000"/>
                </a:solidFill>
                <a:latin typeface="Arial Black" panose="020B0A04020102020204" pitchFamily="34" charset="0"/>
              </a:rPr>
              <a:t>Ore 17.00</a:t>
            </a:r>
          </a:p>
          <a:p>
            <a:pPr algn="ctr"/>
            <a:r>
              <a:rPr lang="it-IT" sz="2900" dirty="0"/>
              <a:t>e</a:t>
            </a:r>
          </a:p>
          <a:p>
            <a:r>
              <a:rPr lang="it-IT" dirty="0"/>
              <a:t> </a:t>
            </a:r>
          </a:p>
        </p:txBody>
      </p:sp>
      <p:pic>
        <p:nvPicPr>
          <p:cNvPr id="6" name="Immagine 5">
            <a:extLst>
              <a:ext uri="{FF2B5EF4-FFF2-40B4-BE49-F238E27FC236}">
                <a16:creationId xmlns:a16="http://schemas.microsoft.com/office/drawing/2014/main" id="{922F72D3-BCCC-6E35-CB4C-0ACD8024B01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44752" y="218365"/>
            <a:ext cx="1976650" cy="1555844"/>
          </a:xfrm>
          <a:prstGeom prst="rect">
            <a:avLst/>
          </a:prstGeom>
        </p:spPr>
      </p:pic>
      <p:pic>
        <p:nvPicPr>
          <p:cNvPr id="8" name="Immagine 7">
            <a:extLst>
              <a:ext uri="{FF2B5EF4-FFF2-40B4-BE49-F238E27FC236}">
                <a16:creationId xmlns:a16="http://schemas.microsoft.com/office/drawing/2014/main" id="{4F76AFE7-3352-68F4-5A06-CEC3C65CCD6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9554" y="492805"/>
            <a:ext cx="1540862" cy="1403168"/>
          </a:xfrm>
          <a:prstGeom prst="rect">
            <a:avLst/>
          </a:prstGeom>
        </p:spPr>
      </p:pic>
      <p:pic>
        <p:nvPicPr>
          <p:cNvPr id="18" name="Immagine 17">
            <a:extLst>
              <a:ext uri="{FF2B5EF4-FFF2-40B4-BE49-F238E27FC236}">
                <a16:creationId xmlns:a16="http://schemas.microsoft.com/office/drawing/2014/main" id="{54EC731D-B801-B767-B010-F387DC0B5E1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134202" y="5643045"/>
            <a:ext cx="4749420" cy="1243090"/>
          </a:xfrm>
          <a:prstGeom prst="rect">
            <a:avLst/>
          </a:prstGeom>
        </p:spPr>
      </p:pic>
      <p:sp>
        <p:nvSpPr>
          <p:cNvPr id="5" name="CasellaDiTesto 4">
            <a:extLst>
              <a:ext uri="{FF2B5EF4-FFF2-40B4-BE49-F238E27FC236}">
                <a16:creationId xmlns:a16="http://schemas.microsoft.com/office/drawing/2014/main" id="{0151B0FA-CE2E-836F-7286-BCB0809D9E17}"/>
              </a:ext>
            </a:extLst>
          </p:cNvPr>
          <p:cNvSpPr txBox="1"/>
          <p:nvPr/>
        </p:nvSpPr>
        <p:spPr>
          <a:xfrm>
            <a:off x="506437" y="2442949"/>
            <a:ext cx="5064369" cy="1200329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effectLst>
            <a:innerShdw blurRad="114300">
              <a:prstClr val="black"/>
            </a:inn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it-IT" dirty="0"/>
              <a:t>Le docenti delle Scuole dell’Infanzia «UNICEF»- «MONTESSORI»- «MATTEOTTI» di Lequile </a:t>
            </a:r>
          </a:p>
          <a:p>
            <a:pPr algn="ctr"/>
            <a:r>
              <a:rPr lang="it-IT" dirty="0"/>
              <a:t>VI ASPETTANO </a:t>
            </a:r>
          </a:p>
          <a:p>
            <a:pPr algn="ctr"/>
            <a:r>
              <a:rPr lang="it-IT" dirty="0"/>
              <a:t>presso il plesso «UNICEF».</a:t>
            </a: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1F903FF9-DB1A-E44E-361E-28A3FA4BB842}"/>
              </a:ext>
            </a:extLst>
          </p:cNvPr>
          <p:cNvSpPr txBox="1"/>
          <p:nvPr/>
        </p:nvSpPr>
        <p:spPr>
          <a:xfrm>
            <a:off x="5732060" y="2454461"/>
            <a:ext cx="4511951" cy="1200329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5000"/>
                  <a:lumOff val="95000"/>
                </a:schemeClr>
              </a:gs>
              <a:gs pos="7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  <a:tileRect/>
          </a:gradFill>
          <a:effectLst>
            <a:innerShdw blurRad="114300">
              <a:prstClr val="black"/>
            </a:innerShdw>
          </a:effectLst>
        </p:spPr>
        <p:txBody>
          <a:bodyPr wrap="square" rtlCol="0" anchor="ctr">
            <a:spAutoFit/>
          </a:bodyPr>
          <a:lstStyle/>
          <a:p>
            <a:pPr algn="ctr"/>
            <a:r>
              <a:rPr lang="it-IT" dirty="0"/>
              <a:t>Le docenti della Scuola dell’Infanzia     «VIA A. MORO» di San Pietro in Lama  </a:t>
            </a:r>
          </a:p>
          <a:p>
            <a:pPr algn="ctr"/>
            <a:r>
              <a:rPr lang="it-IT" dirty="0"/>
              <a:t>VI ASPETTANO </a:t>
            </a:r>
          </a:p>
          <a:p>
            <a:pPr algn="ctr"/>
            <a:r>
              <a:rPr lang="it-IT" dirty="0"/>
              <a:t>presso il plesso  «VIA A.MORO».</a:t>
            </a:r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51302F11-81B5-30AA-ED42-A6C4B0BAE4F7}"/>
              </a:ext>
            </a:extLst>
          </p:cNvPr>
          <p:cNvSpPr txBox="1"/>
          <p:nvPr/>
        </p:nvSpPr>
        <p:spPr>
          <a:xfrm>
            <a:off x="3297975" y="3950562"/>
            <a:ext cx="6623947" cy="1754326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 wrap="square" rtlCol="0">
            <a:spAutoFit/>
          </a:bodyPr>
          <a:lstStyle/>
          <a:p>
            <a:r>
              <a:rPr lang="it-IT" dirty="0"/>
              <a:t>Nel corso della serata verrà illustrato il Piano dell’Offerta Formativa e con i bambini saranno realizzati i seguenti laboratori: </a:t>
            </a:r>
          </a:p>
          <a:p>
            <a:r>
              <a:rPr lang="it-IT" dirty="0"/>
              <a:t>•	Laboratorio  CODING/STEM </a:t>
            </a:r>
          </a:p>
          <a:p>
            <a:r>
              <a:rPr lang="it-IT" dirty="0"/>
              <a:t>•	Laboratorio MOTORIO/MUSICALE</a:t>
            </a:r>
          </a:p>
          <a:p>
            <a:r>
              <a:rPr lang="it-IT" dirty="0"/>
              <a:t>•	Laboratorio  MANIPOLATIVO</a:t>
            </a:r>
          </a:p>
        </p:txBody>
      </p:sp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09D63881-BAEE-2777-1C29-848EE139DBE3}"/>
              </a:ext>
            </a:extLst>
          </p:cNvPr>
          <p:cNvSpPr txBox="1"/>
          <p:nvPr/>
        </p:nvSpPr>
        <p:spPr>
          <a:xfrm>
            <a:off x="7883622" y="6298438"/>
            <a:ext cx="43083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/>
              <a:t>La Dirigente Scolastica e le docenti</a:t>
            </a:r>
          </a:p>
        </p:txBody>
      </p:sp>
      <p:pic>
        <p:nvPicPr>
          <p:cNvPr id="15" name="Immagine 14">
            <a:extLst>
              <a:ext uri="{FF2B5EF4-FFF2-40B4-BE49-F238E27FC236}">
                <a16:creationId xmlns:a16="http://schemas.microsoft.com/office/drawing/2014/main" id="{0346D40B-E0CC-35FF-5777-AA42BD80B38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08829" y="4575710"/>
            <a:ext cx="2925373" cy="1722728"/>
          </a:xfrm>
          <a:prstGeom prst="rect">
            <a:avLst/>
          </a:prstGeom>
        </p:spPr>
      </p:pic>
      <p:pic>
        <p:nvPicPr>
          <p:cNvPr id="20" name="Immagine 19">
            <a:extLst>
              <a:ext uri="{FF2B5EF4-FFF2-40B4-BE49-F238E27FC236}">
                <a16:creationId xmlns:a16="http://schemas.microsoft.com/office/drawing/2014/main" id="{E72FF228-A1B2-C755-60F5-98AE3659CABF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387504" y="4575710"/>
            <a:ext cx="1534418" cy="11250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5039048"/>
      </p:ext>
    </p:extLst>
  </p:cSld>
  <p:clrMapOvr>
    <a:masterClrMapping/>
  </p:clrMapOvr>
</p:sld>
</file>

<file path=ppt/theme/theme1.xml><?xml version="1.0" encoding="utf-8"?>
<a:theme xmlns:a="http://schemas.openxmlformats.org/drawingml/2006/main" name="Sfaccettatura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96</TotalTime>
  <Words>111</Words>
  <Application>Microsoft Office PowerPoint</Application>
  <PresentationFormat>Widescreen</PresentationFormat>
  <Paragraphs>16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6" baseType="lpstr">
      <vt:lpstr>Arial</vt:lpstr>
      <vt:lpstr>Arial Black</vt:lpstr>
      <vt:lpstr>Trebuchet MS</vt:lpstr>
      <vt:lpstr>Wingdings 3</vt:lpstr>
      <vt:lpstr>Sfaccettatura</vt:lpstr>
      <vt:lpstr>Open day Istituto Comprensivo Lequile- San Pietro in Lama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Open day Istituto comprensivo Lequile- San Pietro in Lama </dc:title>
  <dc:creator>Chiara Nastrini</dc:creator>
  <cp:lastModifiedBy>Chiara Nastrini</cp:lastModifiedBy>
  <cp:revision>7</cp:revision>
  <dcterms:created xsi:type="dcterms:W3CDTF">2024-01-10T12:37:10Z</dcterms:created>
  <dcterms:modified xsi:type="dcterms:W3CDTF">2024-01-11T10:03:21Z</dcterms:modified>
</cp:coreProperties>
</file>