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E9986E-9234-FF8C-C581-863EF23AA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930" y="218364"/>
            <a:ext cx="8305673" cy="1096899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B050"/>
                </a:solidFill>
                <a:latin typeface="Arial Black" panose="020B0A04020102020204" pitchFamily="34" charset="0"/>
              </a:rPr>
              <a:t>Open day</a:t>
            </a:r>
            <a:br>
              <a:rPr lang="it-IT" sz="3200" dirty="0"/>
            </a:br>
            <a:r>
              <a:rPr lang="it-IT" sz="2400" dirty="0"/>
              <a:t>Istituto Comprensivo Lequile- San Pietro in Lama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8E8E6C2-9B83-B2E4-5CB1-155B7A3CF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1219" y="1390227"/>
            <a:ext cx="7513093" cy="103810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12800" dirty="0">
                <a:solidFill>
                  <a:srgbClr val="FF0000"/>
                </a:solidFill>
                <a:latin typeface="Arial Black" panose="020B0A04020102020204" pitchFamily="34" charset="0"/>
              </a:rPr>
              <a:t>Venerdì 19 gennaio 2024</a:t>
            </a:r>
          </a:p>
          <a:p>
            <a:pPr algn="ctr"/>
            <a:r>
              <a:rPr lang="it-IT" sz="12800" dirty="0">
                <a:solidFill>
                  <a:srgbClr val="FF0000"/>
                </a:solidFill>
                <a:latin typeface="Arial Black" panose="020B0A04020102020204" pitchFamily="34" charset="0"/>
              </a:rPr>
              <a:t>Ore 17.00</a:t>
            </a:r>
          </a:p>
          <a:p>
            <a:pPr algn="ctr"/>
            <a:r>
              <a:rPr lang="it-IT" sz="2900" dirty="0"/>
              <a:t>e</a:t>
            </a:r>
          </a:p>
          <a:p>
            <a:r>
              <a:rPr lang="it-IT" dirty="0"/>
              <a:t>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22F72D3-BCCC-6E35-CB4C-0ACD8024B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752" y="218365"/>
            <a:ext cx="1976650" cy="155584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F76AFE7-3352-68F4-5A06-CEC3C65CC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4" y="492805"/>
            <a:ext cx="1540862" cy="1403168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54EC731D-B801-B767-B010-F387DC0B5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2" y="5643045"/>
            <a:ext cx="4749420" cy="124309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51B0FA-CE2E-836F-7286-BCB0809D9E17}"/>
              </a:ext>
            </a:extLst>
          </p:cNvPr>
          <p:cNvSpPr txBox="1"/>
          <p:nvPr/>
        </p:nvSpPr>
        <p:spPr>
          <a:xfrm>
            <a:off x="506437" y="2442949"/>
            <a:ext cx="5064369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Le docenti delle Scuole dell’Infanzia «UNICEF»- «MONTESSORI»- «MATTEOTTI» di Lequile </a:t>
            </a:r>
          </a:p>
          <a:p>
            <a:pPr algn="ctr"/>
            <a:r>
              <a:rPr lang="it-IT" dirty="0"/>
              <a:t>VI ASPETTANO </a:t>
            </a:r>
          </a:p>
          <a:p>
            <a:pPr algn="ctr"/>
            <a:r>
              <a:rPr lang="it-IT" dirty="0"/>
              <a:t>presso il plesso «UNICEF».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F903FF9-DB1A-E44E-361E-28A3FA4BB842}"/>
              </a:ext>
            </a:extLst>
          </p:cNvPr>
          <p:cNvSpPr txBox="1"/>
          <p:nvPr/>
        </p:nvSpPr>
        <p:spPr>
          <a:xfrm>
            <a:off x="5732060" y="2454461"/>
            <a:ext cx="451195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114300">
              <a:prstClr val="black"/>
            </a:inn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/>
              <a:t>Le docenti della Scuola dell’Infanzia     «VIA A. MORO» di San Pietro in Lama  </a:t>
            </a:r>
          </a:p>
          <a:p>
            <a:pPr algn="ctr"/>
            <a:r>
              <a:rPr lang="it-IT" dirty="0"/>
              <a:t>VI ASPETTANO </a:t>
            </a:r>
          </a:p>
          <a:p>
            <a:pPr algn="ctr"/>
            <a:r>
              <a:rPr lang="it-IT" dirty="0"/>
              <a:t>presso il plesso  «VIA A.MORO».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302F11-81B5-30AA-ED42-A6C4B0BAE4F7}"/>
              </a:ext>
            </a:extLst>
          </p:cNvPr>
          <p:cNvSpPr txBox="1"/>
          <p:nvPr/>
        </p:nvSpPr>
        <p:spPr>
          <a:xfrm>
            <a:off x="3297975" y="3950562"/>
            <a:ext cx="6623947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dirty="0"/>
              <a:t>Nel corso della serata verrà illustrato il Piano dell’Offerta Formativa e con i bambini saranno realizzati i seguenti laboratori: </a:t>
            </a:r>
          </a:p>
          <a:p>
            <a:r>
              <a:rPr lang="it-IT" dirty="0"/>
              <a:t>•	Laboratorio  CODING/STEM </a:t>
            </a:r>
          </a:p>
          <a:p>
            <a:r>
              <a:rPr lang="it-IT" dirty="0"/>
              <a:t>•	Laboratorio MOTORIO/MUSICALE</a:t>
            </a:r>
          </a:p>
          <a:p>
            <a:r>
              <a:rPr lang="it-IT" dirty="0"/>
              <a:t>•	Laboratorio  MANIPOLATIVO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9D63881-BAEE-2777-1C29-848EE139DBE3}"/>
              </a:ext>
            </a:extLst>
          </p:cNvPr>
          <p:cNvSpPr txBox="1"/>
          <p:nvPr/>
        </p:nvSpPr>
        <p:spPr>
          <a:xfrm>
            <a:off x="7883622" y="6298438"/>
            <a:ext cx="430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La Dirigente Scolastica e le docenti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346D40B-E0CC-35FF-5777-AA42BD80B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829" y="4575710"/>
            <a:ext cx="2925373" cy="1722728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72FF228-A1B2-C755-60F5-98AE3659CA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7504" y="4575710"/>
            <a:ext cx="1534418" cy="112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3904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111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Wingdings 3</vt:lpstr>
      <vt:lpstr>Sfaccettatura</vt:lpstr>
      <vt:lpstr>Open day Istituto Comprensivo Lequile- San Pietro in Lama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day Istituto comprensivo Lequile- San Pietro in Lama </dc:title>
  <dc:creator>Chiara Nastrini</dc:creator>
  <cp:lastModifiedBy>Chiara Nastrini</cp:lastModifiedBy>
  <cp:revision>7</cp:revision>
  <dcterms:created xsi:type="dcterms:W3CDTF">2024-01-10T12:37:10Z</dcterms:created>
  <dcterms:modified xsi:type="dcterms:W3CDTF">2024-01-11T10:03:21Z</dcterms:modified>
</cp:coreProperties>
</file>